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6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2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24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Hábitos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Alimentares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e </a:t>
            </a: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Influências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</a:t>
            </a: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na</a:t>
            </a: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Sua </a:t>
            </a:r>
            <a:r>
              <a:rPr lang="en-US" sz="445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Saúde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0121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estudo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exploratório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conduzido por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Rafael Scarambone Muniz 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João Pedro Calegari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nós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investigamos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os hábitos alimentares, fatores de influência e a percepção da importância da alimentação saudável em adolescentes e adultos jovens. A adolescência é uma fase crucial para a consolidação de padrões alimentares que impactam a saúde a longo prazo.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744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um cenário de transição nutricional, marcado pelo aumento do consumo de alimentos ultraprocessados, compreender esses hábitos é fundamental. </a:t>
            </a:r>
            <a:r>
              <a:rPr lang="en-US" sz="17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Nossa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pesquisa utilizou uma abordagem quanti-qualitativa, aplicando um questionário online a 67 participantes com idades entre 12 e 59 anos, com foco inicial em jovens.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1383"/>
            <a:ext cx="10515362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Considerações Finais e Próximos Passos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899880" y="3413879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Contradição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2713" y="3878818"/>
            <a:ext cx="383559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percepção de importância vs. alto consumo de ultraprocessados.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58" y="3512820"/>
            <a:ext cx="321707" cy="4021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575" y="2012871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Influências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4575" y="2477810"/>
            <a:ext cx="3943112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Gosto pessoal e ambiente familiar são os maiores determinantes.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547" y="2555796"/>
            <a:ext cx="321707" cy="402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575" y="4126944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Necessidade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934575" y="4591883"/>
            <a:ext cx="3943112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Abordagens abrangentes que considerem aspectos comportamentais, sociais e ambientais.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365" y="1693545"/>
            <a:ext cx="4593669" cy="459366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6797" y="5299115"/>
            <a:ext cx="321707" cy="4021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713" y="6529149"/>
            <a:ext cx="13124974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Este estudo exploratório destaca a complexa interação entre conhecimento, percepção e prática alimentar. Os </a:t>
            </a:r>
            <a:r>
              <a:rPr lang="en-US" sz="16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</a:t>
            </a: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reforçam a necessidade de estratégias que vão além da educação nutricional, abordando os determinantes comportamentais e ambientais que facilitam ou dificultam as escolhas saudáveis no dia a dia. A amostra pequena e não probabilística limita a generalização, mas oferece insights valiosos para futuras intervenções.</a:t>
            </a:r>
            <a:endParaRPr lang="en-US" sz="16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16715E1-D267-1AB4-EB7D-8479E305C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19022" y="1335108"/>
            <a:ext cx="70453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Resultados e </a:t>
            </a:r>
            <a:r>
              <a:rPr lang="en-US" sz="540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Percepções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23882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43078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466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Percepção Elevada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956560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100% dos participantes consideram a alimentação saudável importante, com 94% classificando-a como "Muito Importante".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3882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43078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466142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Contradição na Prática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310890"/>
            <a:ext cx="289941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Apesar da percepção, 64,2% consomem ultraprocessados 2+ vezes por semana, e 32,8% consomem 4+ vezes por semana.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41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9844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019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Predomínio Caseiro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51021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Alimentos feitos em casa predominam na rotina (91%), mas lanches rápidos (25,4%) e fast food (7,5%) também são frequentes.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39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25330" y="2919739"/>
            <a:ext cx="9693950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4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Adolescência: Fase Crucial para Hábitos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8" y="4026218"/>
            <a:ext cx="1010960" cy="12132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1919" y="4228386"/>
            <a:ext cx="3100864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Transformações Intensas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21919" y="4665583"/>
            <a:ext cx="1190077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adolescência (10-19 anos) é um período de </a:t>
            </a:r>
            <a:r>
              <a:rPr lang="en-US" sz="15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rápidas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550" dirty="0" err="1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intenças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mudanças físicas, cognitivas e sociais.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08" y="5239464"/>
            <a:ext cx="1010960" cy="12132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1919" y="5441633"/>
            <a:ext cx="259127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Formação de Hábitos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21919" y="5878830"/>
            <a:ext cx="1190077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Muitos hábitos alimentares são estabelecidos nessa fase e persistem na vida adulta, impactando a saúde a longo prazo.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08" y="6452711"/>
            <a:ext cx="1010960" cy="12132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1919" y="6654879"/>
            <a:ext cx="277141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Prevenção de Doenças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21919" y="7092077"/>
            <a:ext cx="1190077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Nutrição adequada é vital para o desenvolvimento pleno e prevenção de DCNT, como obesidade e diabetes tipo 2.</a:t>
            </a:r>
            <a:endParaRPr lang="en-US" sz="155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CF78356-8DD1-7F6D-145B-D956C96CD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10294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Transição Nutricional e Seus Desafios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Mudança de Padrão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cenário alimentar global e brasileiro mostra uma transição de dietas tradicionais para o consumo elevado de ultraprocessados.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Esses alimentos são ricos em açúcares, gorduras e sódio, e pobres em fibras e micronutrientes essenciais.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Impacto na Saúde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 padrão inadequado está associado ao aumento alarmante de sobrepeso, obesidade e DCNT em todas as idades.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da PeNSE 2019 mostram alto consumo de refrigerantes e doces entre escolares brasileiros, com ingestão insuficiente de frutas e hortaliças.</a:t>
            </a:r>
            <a:endParaRPr lang="en-US" sz="17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668A16-F2BF-4A7C-2DDD-A8584357D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701" y="639604"/>
            <a:ext cx="7828598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Nutrientes Essenciais na Adolescência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7701" y="2095857"/>
            <a:ext cx="7828598" cy="3442097"/>
          </a:xfrm>
          <a:prstGeom prst="roundRect">
            <a:avLst>
              <a:gd name="adj" fmla="val 22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65321" y="2103477"/>
            <a:ext cx="7813358" cy="11422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53321" y="2223849"/>
            <a:ext cx="22253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Cálcio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3462099" y="2223849"/>
            <a:ext cx="2220754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Formação de 45% da massa óssea, prevenindo osteoporose.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066234" y="2223849"/>
            <a:ext cx="2224564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Leite, queijo, iogurte, vegetais de folhas verdes escuras.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5321" y="3245763"/>
            <a:ext cx="7813358" cy="11422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853321" y="3366135"/>
            <a:ext cx="22253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Ferro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3462099" y="3366135"/>
            <a:ext cx="2220754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Crucial, especialmente para meninas após a menarca.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66234" y="3366135"/>
            <a:ext cx="222456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Carne vermelha, feijão, lentilha, espinafre.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5321" y="4388048"/>
            <a:ext cx="7813358" cy="114228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853321" y="4508421"/>
            <a:ext cx="22253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Zinco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3462099" y="4508421"/>
            <a:ext cx="2220754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Contribui para crescimento físico e maturação sexual.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066234" y="4508421"/>
            <a:ext cx="2224564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Carne, frutos do mar, nozes, leguminosas.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57701" y="5918359"/>
            <a:ext cx="6585466" cy="1502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adolescência exige nutrientes específicos para seu rápido crescimento. Cálcio, ferro e zinco são fundamentais para o desenvolvimento ósseo, prevenção de anemia e maturação sexual. Uma alimentação balanceada e variada é essencial para garantir a ingestão adequada desses nutrientes e suportar as transformações dessa fase.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709178" y="5918359"/>
            <a:ext cx="78462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787956"/>
            <a:ext cx="7589520" cy="2081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Padrões Alimentares Inadequados e Suas Consequências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3202781"/>
            <a:ext cx="166568" cy="1190863"/>
          </a:xfrm>
          <a:prstGeom prst="roundRect">
            <a:avLst>
              <a:gd name="adj" fmla="val 5600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276945" y="3202781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Hábitos Irregulares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76945" y="3683079"/>
            <a:ext cx="7089815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Pular refeições (café da manhã), aumento de lanches e consumo de alimentos de alta densidade energética.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110377" y="4615696"/>
            <a:ext cx="166568" cy="1190863"/>
          </a:xfrm>
          <a:prstGeom prst="roundRect">
            <a:avLst>
              <a:gd name="adj" fmla="val 5600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610082" y="461569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Impacto Imediato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610082" y="5095994"/>
            <a:ext cx="6756678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Fadiga, alterações de humor e deficiências nutricionais que afetam o rendimento escolar.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43514" y="6028611"/>
            <a:ext cx="166568" cy="1190863"/>
          </a:xfrm>
          <a:prstGeom prst="roundRect">
            <a:avLst>
              <a:gd name="adj" fmla="val 5600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943219" y="6028611"/>
            <a:ext cx="3982641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Consequências a Longo Prazo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943219" y="6508909"/>
            <a:ext cx="642354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Sobrepeso, problemas ósseos e dentais, e aumento do risco de transtornos alimentares e problemas de saúde mental.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Fatores de Influência nas Escolhas Alimentares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1462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Gosto Pessoal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Citado por 67,2% dos participantes como o fator mais determinante nas escolhas alimentares.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40630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Influência Familiar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55,2% citaram a família como fator influente, e 83,6% percebem algum grau de influência familiar.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Mídia e Amigos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Propagandas e redes sociais (19,4%) e amigos (16,4%) têm menor influência percebida.</a:t>
            </a:r>
            <a:endParaRPr lang="en-US" sz="1750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EA665F4-390D-2B69-1D79-F6922B9B6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3570"/>
            <a:ext cx="5772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Dieta e Saúde Mental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Padrões Protetores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Dietas ricas em frutas, vegetais, grãos integrais e peixes estão associadas a menor risco de depressão e ansiedade.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Esses alimentos influenciam positivamente mecanismos neurobiológicos e a microbiota intestinal.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169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Impacto Negativo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75046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Dietas com predominância de ultraprocessados podem contribuir para o desenvolvimento ou agravamento de condições como depressão e ansiedade.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 adolescência, período de intenso desenvolvimento cerebral, essas associações são ainda mais relevantes para intervenções preventivas.</a:t>
            </a:r>
            <a:endParaRPr lang="en-US" sz="175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15D389D-BA2A-D6DC-61CF-062281248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912" y="544116"/>
            <a:ext cx="7810976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Resultados da Pesquisa: Consumo e Percepção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912" y="2115026"/>
            <a:ext cx="3762613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76.1%</a:t>
            </a:r>
            <a:endParaRPr lang="en-US" sz="4900" dirty="0"/>
          </a:p>
        </p:txBody>
      </p:sp>
      <p:sp>
        <p:nvSpPr>
          <p:cNvPr id="5" name="Text 2"/>
          <p:cNvSpPr/>
          <p:nvPr/>
        </p:nvSpPr>
        <p:spPr>
          <a:xfrm>
            <a:off x="6843832" y="2981325"/>
            <a:ext cx="238065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Refeições Diárias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152912" y="3393162"/>
            <a:ext cx="376261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Participantes fazem 3 ou 4 refeições completas por dia.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201156" y="2115026"/>
            <a:ext cx="3762732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64.2%</a:t>
            </a:r>
            <a:endParaRPr lang="en-US" sz="4900" dirty="0"/>
          </a:p>
        </p:txBody>
      </p:sp>
      <p:sp>
        <p:nvSpPr>
          <p:cNvPr id="8" name="Text 5"/>
          <p:cNvSpPr/>
          <p:nvPr/>
        </p:nvSpPr>
        <p:spPr>
          <a:xfrm>
            <a:off x="10311289" y="2981325"/>
            <a:ext cx="354234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Consumo de Ultraprocessados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201156" y="3393162"/>
            <a:ext cx="376273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Consomem 2 ou mais vezes por semana.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8176974" y="4669155"/>
            <a:ext cx="3762732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4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77.6%</a:t>
            </a:r>
            <a:endParaRPr lang="en-US" sz="4900" dirty="0"/>
          </a:p>
        </p:txBody>
      </p:sp>
      <p:sp>
        <p:nvSpPr>
          <p:cNvPr id="11" name="Text 8"/>
          <p:cNvSpPr/>
          <p:nvPr/>
        </p:nvSpPr>
        <p:spPr>
          <a:xfrm>
            <a:off x="8722876" y="5535454"/>
            <a:ext cx="267092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Refeições Fora de Casa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76974" y="5947291"/>
            <a:ext cx="3762732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Fazem de 1 a 3 vezes por semana.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152912" y="6466284"/>
            <a:ext cx="7810976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pesquisa revelou que, apesar da alta percepção de importância da alimentação saudável, o consumo de ultraprocessados é frequente. O gosto pessoal e a influência familiar são os principais fatores que moldam as escolhas, indicando que o conhecimento por si só não se traduz em prática.</a:t>
            </a:r>
            <a:endParaRPr lang="en-US" sz="14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661CD8E-03E5-C76C-96DC-8198CF0F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1154" y="7253764"/>
            <a:ext cx="4545493" cy="1438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898</Words>
  <Application>Microsoft Office PowerPoint</Application>
  <PresentationFormat>Personalizar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Inter</vt:lpstr>
      <vt:lpstr>Bricolage Grotesque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luciano oliveira</cp:lastModifiedBy>
  <cp:revision>5</cp:revision>
  <dcterms:created xsi:type="dcterms:W3CDTF">2025-05-29T22:11:03Z</dcterms:created>
  <dcterms:modified xsi:type="dcterms:W3CDTF">2025-05-29T23:31:27Z</dcterms:modified>
</cp:coreProperties>
</file>